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DB089AE-2666-4B90-A549-F7AC11FBDD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BDFFDF4-935E-4598-8A88-5B245D992B0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8D6E75-0576-41F0-97FB-3AD005A974CE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1DC978-B418-4FF2-9DFF-17A11F2E0835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6F04573-ADEA-4003-802E-BFF871EC05F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779C32E-BA89-4918-91EB-7D1DBECFDBBF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D7114B-581C-4E73-9E95-C783E98722A2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963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037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衝過！戰士哪，衝過！前線正在開火；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Charge, soldiers, charge in battle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conflict has begun;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但各各他已得勝，請你常唱此歌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Thy battle song triumphant “The victory is won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”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黑暗權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勢應當退！ 撒但陰府已危！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Hell’s power must be vanquished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nd Satan’s forces strewn;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萬軍之主的元帥，快要奏凱歸回。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Captain of the Army will come and triumph soon.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H673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衝過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戰士哪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衝過</a:t>
            </a:r>
            <a:br>
              <a:rPr lang="zh-CN" altLang="en-US" sz="2600" i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CHARGE, SOLDIERS, CHARGE IN BATTLE 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衝過！戰士哪，衝過！仰起你頭看主；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Charge, soldiers, charge in battle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gaze upon thy Lord;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你若為主打勝仗，必得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登寶座。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thou will fight His battle, the throne is thy reward.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這是屬靈的交戰，不在屬世地場；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This war is of the spirit , not fought on earthly ground;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主已知道仇敵迫，前後四圍佈滿！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Lord well knows the foe is near, encircling us around.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0" y="243096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衝過！戰士哪，衝過！你要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登寶座；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Charge, soldiers, charge in battle! Christ’s throne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awaiteth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救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主復活的能力，會使你靈超脫。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His resurrection power will lift thy spirit free.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藉主，你要得權能，藉主，你要得勝；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Through Him thou wilt have power, the foe to battle down;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藉主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，你要唱凱歌，藉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，你要高升。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Through Him thou wilt the triumph sing and wear the victor’s crown.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衝過！戰士哪，衝過！你要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登寶座；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Charge, soldiers, charge in battle! Thou shalt ascend the throne;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主已為你留一席，你要歡喜快樂。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feast He is preparing.  How happy thou to own.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我們與祂同復活，與祂天上同坐；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Him we’re resurrected above the battle din;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遠離戰場的喊聲，遠離綁人罪惡。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Transcending all that binds us, we’re far above in Him.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衝過！戰士哪，衝過！你要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登寶座；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Charge, soldiers, charge in battle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 art the royal heir;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主從灰塵揀選你，要你同祂得國。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600" dirty="0">
                <a:latin typeface="Times New Roman" pitchFamily="18" charset="0"/>
                <a:ea typeface="標楷體" pitchFamily="65" charset="-120"/>
              </a:rPr>
              <a:t>The Lord from dust did choose thee, that thou His kingdom share.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你的將來乃光明，不是黑暗灰心，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 hast no part in darkness, thy future, O how bright;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永與耶穌在一起，永得祂的愛情。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Christ to dwell forever and in His love delight.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衝過！歡呼著衝過！前面就是寶座；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joyful shouts charge forward! The kingdom is before;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你從郇山的高峰，可唱得勝新歌。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Upon the peak of Zion we’ll sing, the battle o'er.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被殺羔羊已得勝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登基羔羊已勝；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Lamb has won the victory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Lamb is on the throne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我們歡呼讚美祂，因祂必定得勝。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shouts of joy we praise Him, for He must overcome.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81</TotalTime>
  <Words>702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DFKai-SB</vt:lpstr>
      <vt:lpstr>DFKai-SB</vt:lpstr>
      <vt:lpstr>細明體</vt:lpstr>
      <vt:lpstr>Arial</vt:lpstr>
      <vt:lpstr>Arial Narrow</vt:lpstr>
      <vt:lpstr>Times New Roman</vt:lpstr>
      <vt:lpstr>Wingdings</vt:lpstr>
      <vt:lpstr>cccta_hymn</vt:lpstr>
      <vt:lpstr>H673  衝過！戰士哪，衝過 CHARGE, SOLDIERS, CHARGE IN BATTLE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H673 衝過！戰士哪，衝過 CHARGE, SOLDIERS, CHARGE IN BATTLE</dc:title>
  <dc:subject>Hymnary 聖徒詩歌</dc:subject>
  <dc:creator>LIU</dc:creator>
  <cp:lastModifiedBy>Timothy Liang</cp:lastModifiedBy>
  <cp:revision>24</cp:revision>
  <dcterms:created xsi:type="dcterms:W3CDTF">2001-06-14T23:17:02Z</dcterms:created>
  <dcterms:modified xsi:type="dcterms:W3CDTF">2017-08-06T15:44:18Z</dcterms:modified>
</cp:coreProperties>
</file>